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762" r:id="rId2"/>
    <p:sldId id="759" r:id="rId3"/>
    <p:sldId id="761" r:id="rId4"/>
    <p:sldId id="476" r:id="rId5"/>
    <p:sldId id="7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7FD3A-43B9-4D54-91F3-2C7E75DCF07C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AAF21-7369-423B-87AA-789BA6A7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0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8F866-D772-4B53-A1A2-D9C925B94E52}" type="slidenum">
              <a: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1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1416-4827-AE0F-E8B7-56FA0548A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CC9406-933C-2D0A-64AA-EBCB1442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3672D-2BCF-C734-FEA4-D23418FD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593ED-48F0-367E-4809-00405FAA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5322-5193-723E-9BB6-965E89D7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157B-823D-E2FA-FD0B-5BF9E2FC6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D68C-02F9-42DF-629C-0DD72DED4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15E98-1336-E13A-B2BD-A83A039A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5D60-606A-528A-6122-39448D48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23092-A6A5-4E75-6421-9E736A9A5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ABC54-26A5-49CF-89FB-08C4EA46D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8C6B3-EA43-91B6-C849-38676FB52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613B7-D375-FC30-54B1-0DA6E84A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1DD9F-6101-6577-B9C5-FF6A4763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FEED-16BF-5DF9-FF6B-24686F4D8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5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85BB-4AF5-D3FC-CB92-D30271A5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A9EED-371E-5915-E62E-6A679947B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ECC42-4E97-90CB-D18E-0AD0BF86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A0231-A074-5063-9293-B86C3E0E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D65FC-DE8F-BF13-411E-6246A4A2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7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CBD7-BCC4-38A6-78F3-2DA6A001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6D2C6-0B10-DBD9-9C39-8910C8A2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41CF-3365-B37C-0BF6-DF7E97A0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96B42-FBAF-CB7E-D74C-DD1069A6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3018-0887-40CC-02EA-C4FC1C11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B42E-A926-ED03-891B-FC1E83DD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04CA-F373-7F83-99F3-EAFE48BBB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42088-8E84-CD8F-1DBC-61189DA28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9DFBD-C4BF-8B88-0734-078CB6CD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00642-9FD6-11AB-4CE9-559F6251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6006A-870F-FD0D-03A2-964935B6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84C0-4CB4-E088-6D18-2DBB510E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751AC-CB8C-EA33-4304-B4552CD7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8B237-E6E4-D19A-49E6-1288FB9F2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F534B-280F-67E7-B197-FB89B0F8C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1313F-4684-97F0-86DA-7E75604C4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E9B2A-19DC-77E2-DD01-433F2164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B6344-A566-2C72-CF07-E930582E8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16E04-EC42-4880-A288-C1318C70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4D8C-B031-7A59-10E7-043084C5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807D5-E776-00C0-0A1B-ACD81A47D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2216-6CE7-2F65-719C-02C0F29A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FCE98-BCEB-E9DF-912E-0A9646DE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7B54D-BE8A-FB89-5C78-6C959AB0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8D6B9-A479-ED5C-019E-44A044FB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4E721-BFB5-F7F9-7A64-82CC287B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5391-7F0A-F209-A4AC-13A60A22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4832-E9CA-CEE9-A75F-4A8716937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3C854-39C3-8C57-6010-8B4EBFA5B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DB1AC-A410-861D-DCA8-24F657BF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1EB76-5B59-9FD5-A6EB-FF782D48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C1432-8661-0D25-3BC5-233EBB54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56BF-D2B2-5984-7EA9-7872DC24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00BB30-49D1-D2A1-D806-FA4E35E44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B35F8-4619-95D5-13B6-EABBE988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E3888-EEC5-9FFF-9B9C-0D41EAA1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A0993-1726-2D1C-C790-D6AFAF18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DC2B6-AAF4-948B-D899-1FFA8AA2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9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BC241-5712-98EF-0E54-53CF41493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8CCBC-DB92-F82C-89AD-3F50E4C58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C4F12-9702-696B-D2F3-67625D25D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67E67-3014-47EA-B8BC-6CE602F2BAB8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BB1E9-572E-B0EF-B262-66E2FDA3C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DAD2-D100-962A-E56E-224BD9A0B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7A7F-1CA4-4331-A30A-E35FEEA12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2348A-F19E-6EA1-F6B1-388972284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C9B168-8273-4242-9E2D-E7FB2DC06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47" y="541181"/>
            <a:ext cx="4431905" cy="4030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0AD19-4E41-17A9-68C9-4E44B3AB508F}"/>
              </a:ext>
            </a:extLst>
          </p:cNvPr>
          <p:cNvSpPr txBox="1"/>
          <p:nvPr/>
        </p:nvSpPr>
        <p:spPr>
          <a:xfrm>
            <a:off x="238539" y="4863548"/>
            <a:ext cx="11953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Class 4B: Evidences the Bible is the Supernatural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Word of God</a:t>
            </a:r>
          </a:p>
        </p:txBody>
      </p:sp>
    </p:spTree>
    <p:extLst>
      <p:ext uri="{BB962C8B-B14F-4D97-AF65-F5344CB8AC3E}">
        <p14:creationId xmlns:p14="http://schemas.microsoft.com/office/powerpoint/2010/main" val="183984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17AC2-912B-89D2-D967-1A7A12E69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5AB87F2-395C-0E23-1BCD-24BF3CB356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5AB87F2-395C-0E23-1BCD-24BF3CB356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ACD2F206-C6C4-087A-6F88-7C9307D80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43B8B49-18C1-7D2D-DCCB-A5AF47F203BF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7737A-7252-7291-ED3D-222EC6DF6071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EF290-4C70-B26A-98AA-19BA0E81B23B}"/>
              </a:ext>
            </a:extLst>
          </p:cNvPr>
          <p:cNvSpPr txBox="1"/>
          <p:nvPr/>
        </p:nvSpPr>
        <p:spPr>
          <a:xfrm>
            <a:off x="2629618" y="982176"/>
            <a:ext cx="9367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/>
              <a:t>Introduction: </a:t>
            </a:r>
          </a:p>
          <a:p>
            <a:r>
              <a:rPr lang="en-US" sz="2800" dirty="0"/>
              <a:t>“Can You read you a Scripture passage?”</a:t>
            </a:r>
          </a:p>
          <a:p>
            <a:endParaRPr lang="en-US" sz="2800" dirty="0"/>
          </a:p>
          <a:p>
            <a:r>
              <a:rPr lang="en-US" sz="2800" dirty="0"/>
              <a:t>Read Isaiah 53:3-10</a:t>
            </a:r>
          </a:p>
          <a:p>
            <a:endParaRPr lang="en-US" sz="2800" dirty="0"/>
          </a:p>
          <a:p>
            <a:r>
              <a:rPr lang="en-US" sz="2800" b="1" u="sng" dirty="0"/>
              <a:t>First Question</a:t>
            </a:r>
            <a:r>
              <a:rPr lang="en-US" sz="2800" dirty="0"/>
              <a:t>: “Who Does that Sound Like to you?”</a:t>
            </a:r>
          </a:p>
          <a:p>
            <a:endParaRPr lang="en-US" sz="2800" dirty="0"/>
          </a:p>
          <a:p>
            <a:r>
              <a:rPr lang="en-US" sz="2800" b="1" u="sng" dirty="0"/>
              <a:t>Second Question</a:t>
            </a:r>
            <a:r>
              <a:rPr lang="en-US" sz="2800" dirty="0"/>
              <a:t>: “So is that that Christian Scriptures written after Jesus? Or is this the Jewish Scriptures written before Jesus?”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17E91-CDA8-D7B5-1809-0BFD2131C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1" y="539561"/>
            <a:ext cx="1952305" cy="17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3775B-A884-7618-A544-A9A8DF85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8C49028-7921-C673-41C3-DC3909F6D0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8C49028-7921-C673-41C3-DC3909F6D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72893710-A364-72D6-627F-6082A7F8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29AE52-43EC-6754-A7C0-F9583C10ED17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96EBB-7C1C-EF32-D18F-3CF4ADE3CB21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03CC9-BE7A-2FD5-C241-D5D4A5717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1" y="539561"/>
            <a:ext cx="1952305" cy="1775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DCBD88-02DE-CC17-9F2A-528E73ABB111}"/>
              </a:ext>
            </a:extLst>
          </p:cNvPr>
          <p:cNvSpPr txBox="1"/>
          <p:nvPr/>
        </p:nvSpPr>
        <p:spPr>
          <a:xfrm>
            <a:off x="2587558" y="1222807"/>
            <a:ext cx="90369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Turn your Bible around and show the person this is from Isaiah 53</a:t>
            </a:r>
          </a:p>
          <a:p>
            <a:endParaRPr lang="en-US" sz="2800" dirty="0"/>
          </a:p>
          <a:p>
            <a:r>
              <a:rPr lang="en-US" sz="2800" dirty="0"/>
              <a:t>Isaiah 53 was written 700 years before Christ. </a:t>
            </a:r>
          </a:p>
          <a:p>
            <a:endParaRPr lang="en-US" sz="2800" dirty="0"/>
          </a:p>
          <a:p>
            <a:r>
              <a:rPr lang="en-US" sz="2800" b="1" u="sng" dirty="0"/>
              <a:t>Conclusion</a:t>
            </a:r>
            <a:r>
              <a:rPr lang="en-US" sz="2800" dirty="0"/>
              <a:t>: “How could Isaiah know about </a:t>
            </a:r>
          </a:p>
          <a:p>
            <a:r>
              <a:rPr lang="en-US" sz="2800" dirty="0"/>
              <a:t>Christ’s death for our sins? He couldn’t, this is called prophecy.”</a:t>
            </a:r>
          </a:p>
          <a:p>
            <a:endParaRPr lang="en-US" sz="2800" dirty="0"/>
          </a:p>
          <a:p>
            <a:r>
              <a:rPr lang="en-US" sz="2800" dirty="0"/>
              <a:t>“Prophecy is the fingerprint of God on the Bible that the Bible is from God, not from man.” </a:t>
            </a:r>
          </a:p>
        </p:txBody>
      </p:sp>
    </p:spTree>
    <p:extLst>
      <p:ext uri="{BB962C8B-B14F-4D97-AF65-F5344CB8AC3E}">
        <p14:creationId xmlns:p14="http://schemas.microsoft.com/office/powerpoint/2010/main" val="32048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30748" y="580245"/>
            <a:ext cx="6826554" cy="41668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7B4BA-435B-9F35-D1ED-EF1114D8A48A}"/>
              </a:ext>
            </a:extLst>
          </p:cNvPr>
          <p:cNvSpPr txBox="1"/>
          <p:nvPr/>
        </p:nvSpPr>
        <p:spPr>
          <a:xfrm>
            <a:off x="1120302" y="4922835"/>
            <a:ext cx="9951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Google: “Great Isaiah Scroll”</a:t>
            </a:r>
          </a:p>
          <a:p>
            <a:pPr algn="ctr"/>
            <a:r>
              <a:rPr lang="en-US" sz="3000" dirty="0"/>
              <a:t>Complete copy of Isaiah that dates 125 years before Christ. </a:t>
            </a:r>
          </a:p>
          <a:p>
            <a:pPr algn="ctr"/>
            <a:r>
              <a:rPr lang="en-US" sz="3000" dirty="0"/>
              <a:t>Proving the Prophecy of Isaiah 53 was before Jesus lived. </a:t>
            </a:r>
          </a:p>
        </p:txBody>
      </p:sp>
    </p:spTree>
    <p:extLst>
      <p:ext uri="{BB962C8B-B14F-4D97-AF65-F5344CB8AC3E}">
        <p14:creationId xmlns:p14="http://schemas.microsoft.com/office/powerpoint/2010/main" val="360292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4EA93-EC62-F7D3-F08E-C877B50CE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44C6B156-C116-078D-1601-FD034B3222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443" y="803101"/>
          <a:ext cx="6094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5853588" imgH="3291750" progId="PowerPoint.Show.12">
                  <p:embed/>
                </p:oleObj>
              </mc:Choice>
              <mc:Fallback>
                <p:oleObj name="Presentation" r:id="rId2" imgW="5853588" imgH="3291750" progId="PowerPoint.Show.12">
                  <p:embed/>
                  <p:pic>
                    <p:nvPicPr>
                      <p:cNvPr id="2" name="Object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8C49028-7921-C673-41C3-DC3909F6D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08443" y="803101"/>
                        <a:ext cx="6094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Image result for white powerpoint image">
            <a:extLst>
              <a:ext uri="{FF2B5EF4-FFF2-40B4-BE49-F238E27FC236}">
                <a16:creationId xmlns:a16="http://schemas.microsoft.com/office/drawing/2014/main" id="{1926D137-18C3-A01F-FB29-6A576E47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34"/>
            <a:ext cx="12192000" cy="69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A447FE-580E-5015-3F56-CA8D3C595E34}"/>
              </a:ext>
            </a:extLst>
          </p:cNvPr>
          <p:cNvSpPr/>
          <p:nvPr/>
        </p:nvSpPr>
        <p:spPr>
          <a:xfrm>
            <a:off x="3158022" y="3421693"/>
            <a:ext cx="8310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Apologetics replaces lies with the truth.</a:t>
            </a:r>
            <a:endParaRPr lang="en-US" sz="4000" b="1" dirty="0">
              <a:latin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E13FDA-E7A2-262E-58D3-BECB6EDFF05C}"/>
              </a:ext>
            </a:extLst>
          </p:cNvPr>
          <p:cNvSpPr/>
          <p:nvPr/>
        </p:nvSpPr>
        <p:spPr>
          <a:xfrm>
            <a:off x="3158022" y="480727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Ephesians 4:13-15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ADE55-5011-97C1-7BD0-E79D0F65D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1" y="539561"/>
            <a:ext cx="1952305" cy="1775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264DA-C607-B025-8C98-18F302A897EF}"/>
              </a:ext>
            </a:extLst>
          </p:cNvPr>
          <p:cNvSpPr txBox="1"/>
          <p:nvPr/>
        </p:nvSpPr>
        <p:spPr>
          <a:xfrm>
            <a:off x="4471788" y="2844937"/>
            <a:ext cx="445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Practice Together</a:t>
            </a:r>
          </a:p>
        </p:txBody>
      </p:sp>
    </p:spTree>
    <p:extLst>
      <p:ext uri="{BB962C8B-B14F-4D97-AF65-F5344CB8AC3E}">
        <p14:creationId xmlns:p14="http://schemas.microsoft.com/office/powerpoint/2010/main" val="27890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187</Words>
  <Application>Microsoft Office PowerPoint</Application>
  <PresentationFormat>Widescreen</PresentationFormat>
  <Paragraphs>30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Baskerville Old Face</vt:lpstr>
      <vt:lpstr>Calibri Light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Wentz</dc:creator>
  <cp:lastModifiedBy>Aaron Wentz</cp:lastModifiedBy>
  <cp:revision>1</cp:revision>
  <dcterms:created xsi:type="dcterms:W3CDTF">2026-03-11T17:22:47Z</dcterms:created>
  <dcterms:modified xsi:type="dcterms:W3CDTF">2026-03-11T17:26:01Z</dcterms:modified>
</cp:coreProperties>
</file>