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14838-211B-A8DE-F979-1A1934BD7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49EBCF-AD00-8F40-447F-5AE3CF5595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1B371-E749-EF2B-F0C5-BF439B97A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FC76D-050E-F6E7-5804-A9CE71591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887F3-2DA3-7AE3-6B42-E46FCAD9C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14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0352F-EE26-F901-A0CC-A2C510DB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4277C-DC43-49F7-C233-C95074A9C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1EF1F-FF44-D445-7159-22B317E80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394F8-1879-397A-800D-0B2CAAE0B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90C97-A4CE-3F05-F844-183A90FC8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49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3F1D46-B8AA-8088-AB7A-ADE72D07D5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BFD6A6-167E-9FF8-31B8-22ADA27A5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FFDC4-9887-2C27-6A4B-5914DDCE5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F930C-2F48-27CD-3BC2-A7B33E48E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EEBA0-FEA3-297B-2923-82B512B3E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10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D32AB-8561-AA69-78FA-17222AC2E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D510D-A3ED-E6B7-1112-0B6058BA0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A6831-7AF5-C058-F977-F63261CA1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A381A-982B-E1A7-60A1-E5CEEA01B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D49A1-8BC3-33EF-5402-B9A6CF224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7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B8239-8C5A-E326-11EF-82F941FE3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C7898-F3A8-06F4-8572-9C49F0EAF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08C8B-697F-EC0F-456C-DFA32DE2C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FA934-6358-6A9C-066F-43E96A314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21610-12EF-39FA-A472-70D97ED25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34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33CF1-639B-2BB6-05EB-0ADF881E6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20B95-56AA-58B7-DCB8-9857D924A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217809-51A2-93B8-05AB-5D46D77CA1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74880F-B2A8-AA64-B992-AA7F04247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8150D-BEA7-C7B9-363D-4329DDAC1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89D163-D4D9-32EE-FC70-C16392EA2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22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FA596-B78E-99F9-5D07-65406B329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801E8-FA07-CC76-963F-656210A74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60A3C-7FA7-1146-1E64-631B09ED3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DAA460-CE94-4440-2B1E-2F1242622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AC06AD-CBAE-806F-475B-A854812179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0A9E5E-B5CD-6FF1-D451-353B60759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B0CF32-BAF1-65F6-B0AF-B6B0610B1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E580C7-3223-2629-4685-E45439363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8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D0D68-F0CF-B3B1-6582-067F80A43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13B32-2E9F-010F-1720-76FB7CB97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19C6DB-E020-8029-8420-AFEF1B9BA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6F6B81-BB34-EEC7-9DA1-77D0D3FB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8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88F2CD-A487-CCC8-63DB-3A9B3C22C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316234-8BA0-0F29-8B15-E3439600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6B41CF-3C08-5064-89A4-29868DB7F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0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FD9B7-8B80-44A4-AC13-5C07B0A06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06A0D-38B9-ACC5-0637-A1B1F1B7E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D3313B-FE46-F24F-195B-889DC277D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BBE13-2C78-5B5A-7DB2-424798BF1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DC70A2-A885-CFA6-4AB8-27584230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72E53C-421D-803F-BF93-40EB87D81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640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EE3CB-3D38-BEAB-DF93-5CA75D9F5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45EE47-A4CD-F826-2ACC-7D714A605E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40EFBB-2EB8-DA2E-F921-FB1E03FCC7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9150AD-DC92-9905-2369-A1303ABF3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794DE3-F351-AE52-27F4-FFF691F26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9800CA-8F3A-66FF-B3CA-40ACDFE67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3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70DE3A-5216-42F3-2BC8-59B7A69B4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5DE6E5-EF36-5D85-7354-D86388CD2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A3510-237B-335C-E551-B51FDA7BF3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2A3F73-76E8-46F6-9469-61C7328DFB2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731CA-9159-55E7-FDE0-753D016023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674F9-8C6C-BCE8-8C2F-E076EE9B35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6C4774-C495-4AE1-BD01-C541A9A1A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42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AE869-39B9-9E7F-5D8F-2ECBDE090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E863553-154D-CC92-EAFD-46D42F59C4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9875" y="587364"/>
            <a:ext cx="4017043" cy="36535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5E30DFB-2DEE-5842-2A66-3971E2813C22}"/>
              </a:ext>
            </a:extLst>
          </p:cNvPr>
          <p:cNvSpPr txBox="1"/>
          <p:nvPr/>
        </p:nvSpPr>
        <p:spPr>
          <a:xfrm>
            <a:off x="321665" y="4651112"/>
            <a:ext cx="119534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skerville Old Face" panose="02020602080505020303" pitchFamily="18" charset="0"/>
                <a:ea typeface="+mn-ea"/>
                <a:cs typeface="+mn-cs"/>
              </a:rPr>
              <a:t>Class 4A: Practice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skerville Old Face" panose="02020602080505020303" pitchFamily="18" charset="0"/>
                <a:ea typeface="+mn-ea"/>
                <a:cs typeface="+mn-cs"/>
              </a:rPr>
              <a:t>- 3A and 3B Together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Baskerville Old Face" panose="02020602080505020303" pitchFamily="18" charset="0"/>
              </a:rPr>
              <a:t>Team up and Role Play</a:t>
            </a: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skerville Old Face" panose="0202060208050502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skerville Old Face" panose="0202060208050502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8505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Baskerville Old Face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Aaron Wentz</dc:creator>
  <cp:lastModifiedBy>Aaron Wentz</cp:lastModifiedBy>
  <cp:revision>1</cp:revision>
  <dcterms:created xsi:type="dcterms:W3CDTF">2026-03-11T17:14:46Z</dcterms:created>
  <dcterms:modified xsi:type="dcterms:W3CDTF">2026-03-11T17:15:21Z</dcterms:modified>
</cp:coreProperties>
</file>