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4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E9BE3-FAAE-2EE1-10B7-FF97799A5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31286-78FE-3CB3-E1A5-036581816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CE40-1E41-07B9-4F22-13D0293D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E608-5081-4CB1-B54D-D403BC2D762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4059A-454B-035D-21C5-5D9DD7E6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8DB4-0004-4BC2-A0FC-0ECF8FDD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072-71E2-40F3-8543-F262511E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C9EF-8F61-3159-A733-70AD0835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E6321-B6F5-48E8-DAF8-3141338AA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97B33-37E7-7F74-FE51-BD66444F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E608-5081-4CB1-B54D-D403BC2D762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92B1E-368A-4FBA-7720-5DB078F2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3B2EF-43E1-7307-91F8-83B3752B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072-71E2-40F3-8543-F262511E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0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1D18D0-BF9C-BFAB-F85E-79957BF37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D3093-BF45-F544-9D24-A46AE5532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4B82E-1074-1377-4336-77398D32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E608-5081-4CB1-B54D-D403BC2D762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65DC2-DC7E-731F-C366-AD9F2971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B4F1E-3D9C-B84C-E5B4-30F0B7FE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072-71E2-40F3-8543-F262511E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0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1094-2B0D-788E-31E7-21724E39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C2960-D215-5B41-3187-571E32A0B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021EA-E4E0-DAD5-DD54-1C91851E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E608-5081-4CB1-B54D-D403BC2D762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AE99-56B0-3317-15AF-6478C250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3E612-3A15-CB98-3EC8-C8B8C9EF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072-71E2-40F3-8543-F262511E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5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9992-3728-386A-F4AA-49AA9357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F96D8-6460-0002-2AF9-F051C9FCE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2FADA-0D60-A35C-CC2F-6D9F4C5B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E608-5081-4CB1-B54D-D403BC2D762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7BE45-40DA-8F8E-C585-DD5E348E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BBE6-B074-1894-C072-C2EE132C8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072-71E2-40F3-8543-F262511E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D8DA2-8F36-F8DD-4EC0-47E1AE9C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E8047-40FA-1CDC-5011-97D04E02C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338C1-31C4-9D17-4440-2997AC54B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CFDB1-E625-A0CD-69B2-513C9A90B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E608-5081-4CB1-B54D-D403BC2D762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E5696-F115-B0D0-1CD1-88B29FA3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123B0-8DFC-2C0D-BA4D-FF7616C2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072-71E2-40F3-8543-F262511E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9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82D2-D2ED-4A3F-B627-4F66FF3FD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5E6C0-B4DC-75CC-1265-ACD64B7FB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A871D-56AE-3BA6-687F-37522A0B6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287D0F-DB14-1C40-BB9F-673215C80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6A66C-42E3-4162-A915-0F91D9371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628049-D9E3-277C-F369-E1B839E5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E608-5081-4CB1-B54D-D403BC2D762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5271A5-FBCD-9607-F504-6DB02385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53824-B218-B56D-F948-B8FB0479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072-71E2-40F3-8543-F262511E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5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2661-1B91-4A4E-7233-0C828500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E2954-F562-419F-4C63-8ECAD5E93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E608-5081-4CB1-B54D-D403BC2D762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DE514-4433-B80F-944D-004886B2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E5B84-032A-E999-6702-71A9C8DD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072-71E2-40F3-8543-F262511E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4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EC272-14DF-5A3F-DE13-7D53EDA9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E608-5081-4CB1-B54D-D403BC2D762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403D7-2627-A704-1E3A-4D716C59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ADBC4-CF86-A944-D878-5EFCFE8C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072-71E2-40F3-8543-F262511E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4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3160E-12D9-12B5-4131-A039292C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DA877-2E9E-E063-BA8A-18843100B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B070B-46D7-334F-757D-8EBBCD669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9D717-6F94-4190-0E17-9D9BAD1C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E608-5081-4CB1-B54D-D403BC2D762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9B56C-A39B-9724-A431-28322C53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605E3-0266-8184-B75D-8DE9FBF9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072-71E2-40F3-8543-F262511E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0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57D2-0D30-F715-868F-C3F214B5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118A0-C592-71A6-DC6D-CF954DD29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DB9C1-C0FF-6650-E45E-38E3CECD8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F7763-14DC-702A-1353-BA018A2C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E608-5081-4CB1-B54D-D403BC2D762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084F4-F2D7-E17B-41A0-2770EFE0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4699F-1285-B3E5-5C06-FF85D608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072-71E2-40F3-8543-F262511E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9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3FDB12-1344-EF8E-58C3-7CED4364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B54B7-DCA2-46B7-D208-F22571C7B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9313F-E77A-24AC-9DDA-7F47F4F54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BE608-5081-4CB1-B54D-D403BC2D762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14771-EBDC-153E-C44F-B7255CAB4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F08AA-4740-1CD6-09F2-C5E8DCF8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342072-71E2-40F3-8543-F262511E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2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ayofthemaster.com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72" y="329146"/>
            <a:ext cx="4409255" cy="40102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822545-3F96-4445-B542-28EC2105DDFC}"/>
              </a:ext>
            </a:extLst>
          </p:cNvPr>
          <p:cNvSpPr txBox="1"/>
          <p:nvPr/>
        </p:nvSpPr>
        <p:spPr>
          <a:xfrm>
            <a:off x="2663687" y="4863547"/>
            <a:ext cx="8786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Class 3</a:t>
            </a:r>
            <a:r>
              <a:rPr lang="en-US" sz="4400" dirty="0">
                <a:solidFill>
                  <a:prstClr val="black"/>
                </a:solidFill>
                <a:latin typeface="Baskerville Old Face" panose="02020602080505020303" pitchFamily="18" charset="0"/>
              </a:rPr>
              <a:t>B: Sharing God’s Message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793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1262" y="1421145"/>
            <a:ext cx="100662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5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C:	Cross </a:t>
            </a:r>
            <a:r>
              <a:rPr lang="en-US" sz="2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– </a:t>
            </a:r>
          </a:p>
          <a:p>
            <a:pPr lvl="1">
              <a:defRPr/>
            </a:pPr>
            <a:r>
              <a:rPr lang="en-US" sz="3600" b="1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Jesus’ death paid for sin and fulfilled prophecy </a:t>
            </a:r>
            <a:br>
              <a:rPr lang="en-US" sz="3600" b="1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</a:br>
            <a:r>
              <a:rPr lang="en-US" sz="3600" b="1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(1 Corinthians 15:3-4).</a:t>
            </a:r>
          </a:p>
          <a:p>
            <a:pPr lvl="1">
              <a:defRPr/>
            </a:pPr>
            <a:r>
              <a:rPr lang="en-US" sz="2400" b="1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		</a:t>
            </a:r>
            <a:r>
              <a:rPr lang="en-US" sz="4000" b="1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“Do you know why Jesus died              </a:t>
            </a:r>
          </a:p>
          <a:p>
            <a:pPr lvl="1">
              <a:defRPr/>
            </a:pPr>
            <a:r>
              <a:rPr lang="en-US" sz="4000" b="1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             for you?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</a:b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1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0496" y="2222277"/>
            <a:ext cx="86868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T: Triumph! – </a:t>
            </a:r>
          </a:p>
          <a:p>
            <a:pPr lvl="1">
              <a:defRPr/>
            </a:pPr>
            <a:r>
              <a:rPr lang="en-US" sz="4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Jesus raised Himself from the dead! </a:t>
            </a:r>
          </a:p>
          <a:p>
            <a:pPr lvl="1">
              <a:defRPr/>
            </a:pPr>
            <a:r>
              <a:rPr lang="en-US" sz="28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(1 Cor. 15:3-4, John 2:19-22)</a:t>
            </a:r>
            <a:endParaRPr lang="en-US" sz="2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 algn="ctr">
              <a:defRPr/>
            </a:pPr>
            <a:r>
              <a:rPr lang="en-US" sz="4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“Do you know why Jesus had to raise from the dead?”</a:t>
            </a:r>
          </a:p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3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563" y="2516807"/>
            <a:ext cx="116786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T: Turn </a:t>
            </a:r>
            <a:r>
              <a:rPr lang="en-US" sz="4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– We must repent of our sins </a:t>
            </a:r>
            <a:r>
              <a:rPr lang="en-US" sz="32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(Think Differently)</a:t>
            </a:r>
            <a:r>
              <a:rPr lang="en-US" sz="3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lvl="2" algn="ctr">
              <a:defRPr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(Mark 1:15, Acts 20:21)</a:t>
            </a:r>
          </a:p>
          <a:p>
            <a:pPr lvl="2" algn="ctr">
              <a:defRPr/>
            </a:pPr>
            <a:endParaRPr lang="en-US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3500" b="1" i="1" dirty="0">
                <a:highlight>
                  <a:srgbClr val="00FFFF"/>
                </a:highligh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“</a:t>
            </a:r>
            <a:r>
              <a:rPr lang="en-US" sz="3500" b="1" dirty="0">
                <a:highlight>
                  <a:srgbClr val="00FFFF"/>
                </a:highligh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What must we do to get right with God?”</a:t>
            </a:r>
          </a:p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Double-check to see if they understand the gospel</a:t>
            </a:r>
          </a:p>
          <a:p>
            <a:pPr algn="ctr">
              <a:defRPr/>
            </a:pPr>
            <a:r>
              <a:rPr lang="en-US" sz="35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“Was Jesus’ death enough, or do we need to do something else?”</a:t>
            </a:r>
          </a:p>
        </p:txBody>
      </p:sp>
    </p:spTree>
    <p:extLst>
      <p:ext uri="{BB962C8B-B14F-4D97-AF65-F5344CB8AC3E}">
        <p14:creationId xmlns:p14="http://schemas.microsoft.com/office/powerpoint/2010/main" val="3868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324" y="2357793"/>
            <a:ext cx="1124244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T: Trust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– In Jesus Christ as our only Savior and Lord.</a:t>
            </a:r>
          </a:p>
          <a:p>
            <a:pPr algn="ctr"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(John 3:16, Acts 16:31).</a:t>
            </a:r>
          </a:p>
          <a:p>
            <a:pPr algn="ctr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“</a:t>
            </a:r>
            <a:r>
              <a:rPr lang="en-US" sz="4000" dirty="0">
                <a:highlight>
                  <a:srgbClr val="00FFFF"/>
                </a:highlight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What’s keeping you from trusting </a:t>
            </a:r>
          </a:p>
          <a:p>
            <a:pPr algn="ctr">
              <a:defRPr/>
            </a:pPr>
            <a:r>
              <a:rPr lang="en-US" sz="4000" dirty="0">
                <a:highlight>
                  <a:srgbClr val="00FFFF"/>
                </a:highlight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Jesus as your God and Savior?”</a:t>
            </a:r>
          </a:p>
        </p:txBody>
      </p:sp>
    </p:spTree>
    <p:extLst>
      <p:ext uri="{BB962C8B-B14F-4D97-AF65-F5344CB8AC3E}">
        <p14:creationId xmlns:p14="http://schemas.microsoft.com/office/powerpoint/2010/main" val="290766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8858" y="1404511"/>
            <a:ext cx="80772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How to Share your Faith One-on-One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2354" y="2698371"/>
            <a:ext cx="812131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Based heavily on “The Way of the Master”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wayofthemaster.com</a:t>
            </a:r>
          </a:p>
          <a:p>
            <a:pPr algn="ctr">
              <a:defRPr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charset="0"/>
            </a:endParaRPr>
          </a:p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W.D.J.D. – “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W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hat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id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J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esus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o?”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9931" y="2107634"/>
            <a:ext cx="789776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W:	  </a:t>
            </a:r>
            <a:r>
              <a:rPr lang="en-US" sz="4800" b="1" u="sng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Would you</a:t>
            </a:r>
            <a:r>
              <a:rPr lang="en-US" sz="48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4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consider yourself good enough to go to Heaven? </a:t>
            </a:r>
          </a:p>
          <a:p>
            <a:pPr algn="ctr"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(Proverbs 20:6)</a:t>
            </a:r>
          </a:p>
        </p:txBody>
      </p:sp>
    </p:spTree>
    <p:extLst>
      <p:ext uri="{BB962C8B-B14F-4D97-AF65-F5344CB8AC3E}">
        <p14:creationId xmlns:p14="http://schemas.microsoft.com/office/powerpoint/2010/main" val="38413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7119" y="2326705"/>
            <a:ext cx="795675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D:	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 you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think you’ve kept the 10 Commandments? </a:t>
            </a:r>
          </a:p>
          <a:p>
            <a:pPr algn="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Romans 3:10-12, 20)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4358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8858" y="1712794"/>
            <a:ext cx="78486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J:	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Judgment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– </a:t>
            </a:r>
          </a:p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If God were to judge you by the 10 Commandments, would you be guilty or innocent? </a:t>
            </a:r>
          </a:p>
          <a:p>
            <a:pPr algn="r"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(Hebrews 9:27, Romans 6:23)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5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0872" y="1834418"/>
            <a:ext cx="75438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D:	</a:t>
            </a:r>
            <a:r>
              <a:rPr lang="en-US" sz="5400" b="1" u="sng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Deserve</a:t>
            </a:r>
            <a:r>
              <a:rPr lang="en-US" sz="5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– </a:t>
            </a:r>
          </a:p>
          <a:p>
            <a:pPr>
              <a:defRPr/>
            </a:pPr>
            <a:r>
              <a:rPr lang="en-US" sz="4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 you deserve to go to Heaven or to Hell?</a:t>
            </a:r>
            <a:r>
              <a:rPr lang="en-US" sz="36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algn="r">
              <a:defRPr/>
            </a:pPr>
            <a:r>
              <a:rPr lang="en-US" sz="32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(Revelation 20:11-15)</a:t>
            </a:r>
            <a:endParaRPr lang="en-US" sz="3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8858" y="1821255"/>
            <a:ext cx="7239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GREAT News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Based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very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loosely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on “The Way of the Master”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6"/>
              </a:rPr>
              <a:t>wayofthemaster.com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endParaRPr lang="en-US" sz="36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endParaRPr lang="en-US" sz="36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 C’s and 3 T’s!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2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1058" y="2513752"/>
            <a:ext cx="854669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C:	Concern – </a:t>
            </a:r>
          </a:p>
          <a:p>
            <a:pPr lvl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Does that concern you?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(James 4:6)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1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6" y="306097"/>
            <a:ext cx="1998567" cy="18176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399" y="1208607"/>
            <a:ext cx="1091443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		</a:t>
            </a:r>
          </a:p>
          <a:p>
            <a:pPr>
              <a:defRPr/>
            </a:pPr>
            <a:r>
              <a:rPr lang="en-US" sz="5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C:	Christ – </a:t>
            </a:r>
          </a:p>
          <a:p>
            <a:pPr lvl="1">
              <a:defRPr/>
            </a:pPr>
            <a:r>
              <a:rPr lang="en-US" sz="4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perfect, sinless, Son of God; God in human flesh.   </a:t>
            </a:r>
            <a:r>
              <a:rPr lang="en-US" sz="40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(1 John 5:20,21).</a:t>
            </a:r>
            <a:endParaRPr lang="en-US" sz="4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sz="4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		</a:t>
            </a:r>
            <a:r>
              <a:rPr lang="en-US" sz="4000" b="1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“Do you know who Jesus is?”</a:t>
            </a:r>
          </a:p>
          <a:p>
            <a:pPr lvl="1">
              <a:defRPr/>
            </a:pPr>
            <a:endParaRPr lang="en-US" sz="4000" b="1" i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sz="30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If they are confused, slow down. Offer a Bible study</a:t>
            </a:r>
          </a:p>
        </p:txBody>
      </p:sp>
    </p:spTree>
    <p:extLst>
      <p:ext uri="{BB962C8B-B14F-4D97-AF65-F5344CB8AC3E}">
        <p14:creationId xmlns:p14="http://schemas.microsoft.com/office/powerpoint/2010/main" val="40609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489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Aharoni</vt:lpstr>
      <vt:lpstr>Aptos</vt:lpstr>
      <vt:lpstr>Aptos Display</vt:lpstr>
      <vt:lpstr>Arial</vt:lpstr>
      <vt:lpstr>Baskerville Old Face</vt:lpstr>
      <vt:lpstr>Calibri</vt:lpstr>
      <vt:lpstr>Calibri Light</vt:lpstr>
      <vt:lpstr>Georgia</vt:lpstr>
      <vt:lpstr>Verdana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Wentz</dc:creator>
  <cp:lastModifiedBy>Aaron Wentz</cp:lastModifiedBy>
  <cp:revision>1</cp:revision>
  <dcterms:created xsi:type="dcterms:W3CDTF">2026-03-11T17:06:52Z</dcterms:created>
  <dcterms:modified xsi:type="dcterms:W3CDTF">2026-03-11T17:08:47Z</dcterms:modified>
</cp:coreProperties>
</file>