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34" r:id="rId2"/>
    <p:sldId id="736" r:id="rId3"/>
    <p:sldId id="758" r:id="rId4"/>
    <p:sldId id="754" r:id="rId5"/>
    <p:sldId id="753" r:id="rId6"/>
    <p:sldId id="74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BA56-0A4C-4841-266A-B0AFD2AB4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882D8-ADB3-C61D-96A5-5B32D2FC5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D2DB8-1284-31F4-8761-81C96778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8B2D-8666-4D57-ADF7-6C3EDA764BE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D7084-72EC-FB5C-BA8F-733C33A3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26011-1986-B9E9-3574-5F9DD3C3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377-A615-4173-B458-5CE50C00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FD0F-C0C1-211E-2892-D30AA085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9232F-F0AC-78B3-363B-9EF0BCE29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1A7FB-2E9A-647D-25B2-4A2BA9EE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8B2D-8666-4D57-ADF7-6C3EDA764BE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A5AB1-8B56-C932-44B5-E4A7ABD7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7C3DB-08EB-9F56-63B1-6DB1B3B2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377-A615-4173-B458-5CE50C00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6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AD449-6C1A-B25F-6950-AE9E76F0A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435B2-13D8-0CAE-2990-33E6CC447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17505-732C-205C-DBD7-AAAB1922E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8B2D-8666-4D57-ADF7-6C3EDA764BE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50E7F-4C7A-C14A-170E-5E0631ED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E6093-E517-533A-A9C9-55FC3658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377-A615-4173-B458-5CE50C00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18BA-B713-8F76-3586-727D19E2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97F0C-A650-AB3D-0081-1D0957E54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E2DA4-AC1D-8240-F036-43669450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8B2D-8666-4D57-ADF7-6C3EDA764BE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17975-5B31-3B14-582E-FD1B4F4A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C3B44-E224-8A13-FD3C-E3180CD4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377-A615-4173-B458-5CE50C00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FDBB7-F162-8D2A-15CB-4E3342AD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196D7-FA64-7737-4D7F-832FBDDE6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9C864-3D32-472C-5C6B-19F94514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8B2D-8666-4D57-ADF7-6C3EDA764BE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37329-B454-DA2C-D2E7-1D086580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25B5B-FD02-6FCB-4E8C-39D5F4B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377-A615-4173-B458-5CE50C00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0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4162-4375-1BA7-8D30-B7426ADB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8487-D8E5-8E5B-BD0D-6E3E0E5EC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A4B0D-081C-803B-8CD1-B4A1B93CD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8D60F-81BD-EABA-B70E-9E4C5F2C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8B2D-8666-4D57-ADF7-6C3EDA764BE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4408D-DDDF-A1A1-ADFA-386B80607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0F3ED-AC50-82BA-343E-3F61FB70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377-A615-4173-B458-5CE50C00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7BA0-0F42-A29C-B29F-33402A44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7208D-7AD8-7A51-3D8D-43E21DFA3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DB997-2B84-6B3B-1F18-B452FB907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D9265-6031-22ED-ADF4-F3A05B154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065A5-D7F7-A398-4A4F-A0A05AA4E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4397B-5459-50FB-A59F-9BFFB840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8B2D-8666-4D57-ADF7-6C3EDA764BE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94F0EA-4890-BF42-1457-D7FB476A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EC015-877A-D092-EB2A-915392B3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377-A615-4173-B458-5CE50C00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8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AD6D-BD38-108B-5DBB-662B35F0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6F16A-5C6A-E1F8-AA84-E116EF2C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8B2D-8666-4D57-ADF7-6C3EDA764BE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DEC33-6282-E496-ECE8-242B7AD4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26BEC-957A-D2E5-9A9E-768E1A6A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377-A615-4173-B458-5CE50C00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1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0F585-0DA8-3D08-15B1-1C4B0076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8B2D-8666-4D57-ADF7-6C3EDA764BE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09BCD-A03D-F6CC-6260-B8C7F75E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02B2D-D01F-EF1B-702A-2DB80D89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377-A615-4173-B458-5CE50C00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EE49-D262-0B37-C7CE-1451FCDC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16DE4-3045-D3CE-B4E4-FBB27465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920E4-DCCD-288B-DEF4-DFE01CD8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2D9EA-0844-3D37-128E-F8B01E36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8B2D-8666-4D57-ADF7-6C3EDA764BE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43FD6-93C4-63A3-4F52-9099619D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B43A4-EB8E-A408-6B27-6D20DF85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377-A615-4173-B458-5CE50C00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3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4084-3404-5CF2-8196-05621E92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6D7F75-EB54-2AF5-DEA4-DE14DE230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7372C-60C9-3529-6CB8-CFD2B360A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BA8D9-E38A-71AB-D8A2-F371E9A9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8B2D-8666-4D57-ADF7-6C3EDA764BE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2008-C29F-C20D-A0B8-0EEDEB8E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374FD-2222-C063-2D40-B44325D5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1377-A615-4173-B458-5CE50C00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3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094BA-75B5-50C9-C7DE-C77BA71BB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5DA1A-D8F3-1849-35E6-3CC9CF842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4E2C5-E489-8B09-4FE5-814D4BB33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AD8B2D-8666-4D57-ADF7-6C3EDA764BE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9A86B-066D-9B62-4C73-918420067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71DE0-13C9-F2C5-903B-E4B814DFE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CC1377-A615-4173-B458-5CE50C00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72" y="329146"/>
            <a:ext cx="4409255" cy="4010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822545-3F96-4445-B542-28EC2105DDFC}"/>
              </a:ext>
            </a:extLst>
          </p:cNvPr>
          <p:cNvSpPr txBox="1"/>
          <p:nvPr/>
        </p:nvSpPr>
        <p:spPr>
          <a:xfrm>
            <a:off x="1563756" y="4704521"/>
            <a:ext cx="9634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Class </a:t>
            </a:r>
            <a:r>
              <a:rPr lang="en-US" sz="4000" dirty="0">
                <a:solidFill>
                  <a:prstClr val="black"/>
                </a:solidFill>
                <a:latin typeface="Baskerville Old Face" panose="02020602080505020303" pitchFamily="18" charset="0"/>
              </a:rPr>
              <a:t>3A: Sharing Your Faith Without Sounding Offensive – part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16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59106"/>
            <a:ext cx="2255850" cy="2051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2956" y="2763872"/>
            <a:ext cx="9011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The Two Main Questions always are: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+mj-lt"/>
              </a:rPr>
              <a:t>What do you mean by that?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+mj-lt"/>
              </a:rPr>
              <a:t>How did you come to that conclusion?</a:t>
            </a:r>
          </a:p>
        </p:txBody>
      </p:sp>
    </p:spTree>
    <p:extLst>
      <p:ext uri="{BB962C8B-B14F-4D97-AF65-F5344CB8AC3E}">
        <p14:creationId xmlns:p14="http://schemas.microsoft.com/office/powerpoint/2010/main" val="238438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82DD7-FABE-07B8-F9AC-2B48CD04D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34BD295B-D151-F122-288E-9532CE9D13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4BD295B-D151-F122-288E-9532CE9D1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1E50B2AD-2D67-C5F6-1605-E126FB324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7F8DA9-98D0-8AB3-4E6D-3A2635805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59106"/>
            <a:ext cx="2255850" cy="2051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82BEE6-B8A4-28F2-BDDB-DC939A714B0D}"/>
              </a:ext>
            </a:extLst>
          </p:cNvPr>
          <p:cNvSpPr txBox="1"/>
          <p:nvPr/>
        </p:nvSpPr>
        <p:spPr>
          <a:xfrm>
            <a:off x="554182" y="2634563"/>
            <a:ext cx="11498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Decide which topics come next: Ask questions about: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+mj-lt"/>
              </a:rPr>
              <a:t>A: After-life. </a:t>
            </a:r>
            <a:r>
              <a:rPr lang="en-US" sz="3500" b="1" dirty="0">
                <a:latin typeface="+mj-lt"/>
              </a:rPr>
              <a:t>“What do you believe about the afterlife?”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+mj-lt"/>
              </a:rPr>
              <a:t>B: Bible. </a:t>
            </a:r>
            <a:r>
              <a:rPr lang="en-US" sz="3500" b="1" dirty="0">
                <a:latin typeface="+mj-lt"/>
              </a:rPr>
              <a:t>“Have you ever read any of the Bible?”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+mj-lt"/>
              </a:rPr>
              <a:t>C: Christ. </a:t>
            </a:r>
            <a:r>
              <a:rPr lang="en-US" sz="3500" b="1" dirty="0">
                <a:latin typeface="+mj-lt"/>
              </a:rPr>
              <a:t>“Who do you think Jesus Christ is?”</a:t>
            </a:r>
          </a:p>
        </p:txBody>
      </p:sp>
    </p:spTree>
    <p:extLst>
      <p:ext uri="{BB962C8B-B14F-4D97-AF65-F5344CB8AC3E}">
        <p14:creationId xmlns:p14="http://schemas.microsoft.com/office/powerpoint/2010/main" val="41545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A7AD2-CDA7-F67A-11D9-6C01B5AFD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D6A69F57-866D-0CED-B172-237131A0E6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6A69F57-866D-0CED-B172-237131A0E6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7DB0DC8E-EDFD-9335-F470-76D76B6C5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BA73D5-6E69-004B-430A-AA8C727EE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59106"/>
            <a:ext cx="2255850" cy="2051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E3CC28-0BD8-2B8B-3850-876098846991}"/>
              </a:ext>
            </a:extLst>
          </p:cNvPr>
          <p:cNvSpPr txBox="1"/>
          <p:nvPr/>
        </p:nvSpPr>
        <p:spPr>
          <a:xfrm>
            <a:off x="2004743" y="2351162"/>
            <a:ext cx="9011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But what is next?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Putting the Whole System Together</a:t>
            </a:r>
          </a:p>
        </p:txBody>
      </p:sp>
    </p:spTree>
    <p:extLst>
      <p:ext uri="{BB962C8B-B14F-4D97-AF65-F5344CB8AC3E}">
        <p14:creationId xmlns:p14="http://schemas.microsoft.com/office/powerpoint/2010/main" val="42105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6521DA-6CF8-B8C3-84FE-236BAC8712A6}"/>
              </a:ext>
            </a:extLst>
          </p:cNvPr>
          <p:cNvSpPr txBox="1"/>
          <p:nvPr/>
        </p:nvSpPr>
        <p:spPr>
          <a:xfrm>
            <a:off x="732328" y="143485"/>
            <a:ext cx="1109925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Putting the Whole System Together: </a:t>
            </a:r>
          </a:p>
          <a:p>
            <a:endParaRPr lang="en-US" dirty="0"/>
          </a:p>
          <a:p>
            <a:r>
              <a:rPr lang="en-US" sz="2500" b="1" dirty="0"/>
              <a:t>1). </a:t>
            </a:r>
            <a:r>
              <a:rPr lang="en-US" dirty="0"/>
              <a:t>Offer a Gospel Booklet – Ask, “Where are you with spiritual things?”      </a:t>
            </a:r>
            <a:r>
              <a:rPr lang="en-US" b="1" dirty="0"/>
              <a:t>OR</a:t>
            </a:r>
          </a:p>
          <a:p>
            <a:r>
              <a:rPr lang="en-US" dirty="0"/>
              <a:t>         Can I pray for you? Pray for healing, etc. Then ask, “Where are you with spiritual things?”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sz="2000" i="1" dirty="0">
                <a:latin typeface="Amasis MT Pro" panose="02040504050005020304" pitchFamily="18" charset="0"/>
              </a:rPr>
              <a:t>Their response: I’m a Muslim, I’m a Catholic, I’m a Christian, etc.</a:t>
            </a:r>
          </a:p>
          <a:p>
            <a:r>
              <a:rPr lang="en-US" dirty="0"/>
              <a:t> </a:t>
            </a:r>
          </a:p>
          <a:p>
            <a:r>
              <a:rPr lang="en-US" sz="2500" b="1" dirty="0"/>
              <a:t>2).   </a:t>
            </a:r>
            <a:r>
              <a:rPr lang="en-US" dirty="0"/>
              <a:t>What do you mean by that? </a:t>
            </a:r>
          </a:p>
          <a:p>
            <a:r>
              <a:rPr lang="en-US" dirty="0"/>
              <a:t>            How did you come to that conclusion?</a:t>
            </a:r>
          </a:p>
          <a:p>
            <a:r>
              <a:rPr lang="en-US" dirty="0"/>
              <a:t>            What do you mean by… </a:t>
            </a:r>
            <a:r>
              <a:rPr lang="en-US" i="1" dirty="0"/>
              <a:t>(look for key words – Muslim, Catholic, Christian, etc.)</a:t>
            </a:r>
          </a:p>
          <a:p>
            <a:endParaRPr lang="en-US" dirty="0"/>
          </a:p>
          <a:p>
            <a:r>
              <a:rPr lang="en-US" sz="2500" b="1" dirty="0"/>
              <a:t>3).  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Start a New Topic:   </a:t>
            </a:r>
            <a:r>
              <a:rPr lang="en-US" dirty="0"/>
              <a:t>“Let me ask you a question. What are your beliefs about… (A, B, or C)?	</a:t>
            </a:r>
          </a:p>
          <a:p>
            <a:r>
              <a:rPr lang="en-US" dirty="0"/>
              <a:t>               A). The Afterlife. B). Bible.  C).  Christ. 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  <a:r>
              <a:rPr lang="en-US" sz="2000" i="1" dirty="0">
                <a:latin typeface="Amasis MT Pro" panose="02040504050005020304" pitchFamily="18" charset="0"/>
              </a:rPr>
              <a:t>Their response…”Well I think…”</a:t>
            </a:r>
          </a:p>
          <a:p>
            <a:endParaRPr lang="en-US" dirty="0"/>
          </a:p>
          <a:p>
            <a:r>
              <a:rPr lang="en-US" sz="2500" b="1" dirty="0"/>
              <a:t>4). </a:t>
            </a:r>
            <a:r>
              <a:rPr lang="en-US" dirty="0"/>
              <a:t>Back to the Top: What do you mean by that?  How did you come to that conclusion?  (regarding their  	response to question 3). </a:t>
            </a:r>
          </a:p>
          <a:p>
            <a:endParaRPr lang="en-US" dirty="0"/>
          </a:p>
          <a:p>
            <a:r>
              <a:rPr lang="en-US" sz="2500" b="1" dirty="0"/>
              <a:t>5). </a:t>
            </a:r>
            <a:r>
              <a:rPr lang="en-US" dirty="0"/>
              <a:t>After 5 to 10 minutes, get to the Gospel:  “Do You Think You Are Good Enough to Get to Heaven?     </a:t>
            </a:r>
          </a:p>
          <a:p>
            <a:r>
              <a:rPr lang="en-US" dirty="0"/>
              <a:t>                                                                                   Go to  </a:t>
            </a:r>
            <a:r>
              <a:rPr lang="en-US" b="1" dirty="0"/>
              <a:t>W.D.J.D (Class 3b)</a:t>
            </a:r>
          </a:p>
        </p:txBody>
      </p:sp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2303FD25-620C-61DA-0B33-75B6DDF93DFC}"/>
              </a:ext>
            </a:extLst>
          </p:cNvPr>
          <p:cNvSpPr/>
          <p:nvPr/>
        </p:nvSpPr>
        <p:spPr>
          <a:xfrm rot="20630208" flipH="1">
            <a:off x="9910297" y="1263837"/>
            <a:ext cx="1978357" cy="1738138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FE308-2F6F-E8A8-4D4F-BB49ABA4E801}"/>
              </a:ext>
            </a:extLst>
          </p:cNvPr>
          <p:cNvSpPr txBox="1"/>
          <p:nvPr/>
        </p:nvSpPr>
        <p:spPr>
          <a:xfrm>
            <a:off x="10080119" y="1731523"/>
            <a:ext cx="1751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</a:t>
            </a:r>
          </a:p>
          <a:p>
            <a:r>
              <a:rPr lang="en-US" dirty="0"/>
              <a:t>Pre-evangelism</a:t>
            </a:r>
          </a:p>
        </p:txBody>
      </p:sp>
    </p:spTree>
    <p:extLst>
      <p:ext uri="{BB962C8B-B14F-4D97-AF65-F5344CB8AC3E}">
        <p14:creationId xmlns:p14="http://schemas.microsoft.com/office/powerpoint/2010/main" val="373415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E104D85-8079-46B7-A8B8-B4F3DCBE1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00" y="79150"/>
            <a:ext cx="7743219" cy="669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2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327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Amasis MT Pro</vt:lpstr>
      <vt:lpstr>Aptos</vt:lpstr>
      <vt:lpstr>Aptos Display</vt:lpstr>
      <vt:lpstr>Arial</vt:lpstr>
      <vt:lpstr>Baskerville Old Face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Wentz</dc:creator>
  <cp:lastModifiedBy>Aaron Wentz</cp:lastModifiedBy>
  <cp:revision>3</cp:revision>
  <dcterms:created xsi:type="dcterms:W3CDTF">2026-03-11T16:50:02Z</dcterms:created>
  <dcterms:modified xsi:type="dcterms:W3CDTF">2026-03-13T15:36:11Z</dcterms:modified>
</cp:coreProperties>
</file>