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sldIdLst>
    <p:sldId id="644" r:id="rId3"/>
    <p:sldId id="277" r:id="rId4"/>
    <p:sldId id="278" r:id="rId5"/>
    <p:sldId id="279" r:id="rId6"/>
    <p:sldId id="287" r:id="rId7"/>
    <p:sldId id="288" r:id="rId8"/>
    <p:sldId id="289" r:id="rId9"/>
    <p:sldId id="290" r:id="rId10"/>
    <p:sldId id="592" r:id="rId11"/>
    <p:sldId id="291" r:id="rId12"/>
    <p:sldId id="29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802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918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40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547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0975" y="804863"/>
            <a:ext cx="9604375" cy="10493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50975" y="2016125"/>
            <a:ext cx="4725988" cy="34496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6329363" y="2016125"/>
            <a:ext cx="4725987" cy="3449638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54913" y="330200"/>
            <a:ext cx="3500437" cy="30956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638233C-B8E6-4E73-A357-C651683A3BAA}" type="datetimeFigureOut">
              <a:rPr lang="en-US"/>
              <a:pPr>
                <a:defRPr/>
              </a:pPr>
              <a:t>3/13/2026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50975" y="328613"/>
            <a:ext cx="5938838" cy="3095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79425" y="798513"/>
            <a:ext cx="811213" cy="504825"/>
          </a:xfrm>
        </p:spPr>
        <p:txBody>
          <a:bodyPr/>
          <a:lstStyle>
            <a:lvl1pPr>
              <a:defRPr/>
            </a:lvl1pPr>
          </a:lstStyle>
          <a:p>
            <a:fld id="{883453C6-268E-4B91-9ADA-69E57F2535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2664852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03CF-01F3-4FB5-8A25-0DB4BCF714DF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FBCA7-8B35-4F0F-8ADF-7D8F22C79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099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03CF-01F3-4FB5-8A25-0DB4BCF714DF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FBCA7-8B35-4F0F-8ADF-7D8F22C79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0910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03CF-01F3-4FB5-8A25-0DB4BCF714DF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FBCA7-8B35-4F0F-8ADF-7D8F22C79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605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03CF-01F3-4FB5-8A25-0DB4BCF714DF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FBCA7-8B35-4F0F-8ADF-7D8F22C79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1242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03CF-01F3-4FB5-8A25-0DB4BCF714DF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FBCA7-8B35-4F0F-8ADF-7D8F22C79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2538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03CF-01F3-4FB5-8A25-0DB4BCF714DF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FBCA7-8B35-4F0F-8ADF-7D8F22C79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2669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03CF-01F3-4FB5-8A25-0DB4BCF714DF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FBCA7-8B35-4F0F-8ADF-7D8F22C79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969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5689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03CF-01F3-4FB5-8A25-0DB4BCF714DF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FBCA7-8B35-4F0F-8ADF-7D8F22C79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1727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03CF-01F3-4FB5-8A25-0DB4BCF714DF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FBCA7-8B35-4F0F-8ADF-7D8F22C79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5578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03CF-01F3-4FB5-8A25-0DB4BCF714DF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FBCA7-8B35-4F0F-8ADF-7D8F22C79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5463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03CF-01F3-4FB5-8A25-0DB4BCF714DF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FBCA7-8B35-4F0F-8ADF-7D8F22C79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0189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0975" y="804863"/>
            <a:ext cx="9604375" cy="10493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50975" y="2016125"/>
            <a:ext cx="4725988" cy="34496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6329363" y="2016125"/>
            <a:ext cx="4725987" cy="3449638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54913" y="330200"/>
            <a:ext cx="3500437" cy="30956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638233C-B8E6-4E73-A357-C651683A3BAA}" type="datetimeFigureOut">
              <a:rPr lang="en-US"/>
              <a:pPr>
                <a:defRPr/>
              </a:pPr>
              <a:t>3/13/2026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50975" y="328613"/>
            <a:ext cx="5938838" cy="3095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79425" y="798513"/>
            <a:ext cx="811213" cy="504825"/>
          </a:xfrm>
        </p:spPr>
        <p:txBody>
          <a:bodyPr/>
          <a:lstStyle>
            <a:lvl1pPr>
              <a:defRPr/>
            </a:lvl1pPr>
          </a:lstStyle>
          <a:p>
            <a:fld id="{883453C6-268E-4B91-9ADA-69E57F2535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457551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739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31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595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821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3/13/2026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227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627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pPr/>
              <a:t>3/13/2026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002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7533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503CF-01F3-4FB5-8A25-0DB4BCF714DF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FBCA7-8B35-4F0F-8ADF-7D8F22C79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283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372" y="329146"/>
            <a:ext cx="4409255" cy="40102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3822545-3F96-4445-B542-28EC2105DDFC}"/>
              </a:ext>
            </a:extLst>
          </p:cNvPr>
          <p:cNvSpPr txBox="1"/>
          <p:nvPr/>
        </p:nvSpPr>
        <p:spPr>
          <a:xfrm>
            <a:off x="1351723" y="4996069"/>
            <a:ext cx="97270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Class 1B: Answering Common Objections</a:t>
            </a:r>
          </a:p>
        </p:txBody>
      </p:sp>
    </p:spTree>
    <p:extLst>
      <p:ext uri="{BB962C8B-B14F-4D97-AF65-F5344CB8AC3E}">
        <p14:creationId xmlns:p14="http://schemas.microsoft.com/office/powerpoint/2010/main" val="1635367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608443" y="803101"/>
          <a:ext cx="6094413" cy="342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5853588" imgH="3291750" progId="PowerPoint.Show.12">
                  <p:embed/>
                </p:oleObj>
              </mc:Choice>
              <mc:Fallback>
                <p:oleObj name="Presentation" r:id="rId2" imgW="5853588" imgH="3291750" progId="PowerPoint.Show.12">
                  <p:embed/>
                  <p:pic>
                    <p:nvPicPr>
                      <p:cNvPr id="2" name="Object 1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08443" y="803101"/>
                        <a:ext cx="6094413" cy="3427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4" descr="Image result for white powerpoint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674"/>
            <a:ext cx="12192000" cy="690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04" y="306097"/>
            <a:ext cx="2255850" cy="20516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58022" y="3421693"/>
            <a:ext cx="83109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Apologetics replaces lies with the truth.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58022" y="4807270"/>
            <a:ext cx="38763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Ephesians 4:13-15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8443" y="3016846"/>
            <a:ext cx="99523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In Christianity, it is the only true story where the hero dies for the villain…</a:t>
            </a:r>
          </a:p>
        </p:txBody>
      </p:sp>
    </p:spTree>
    <p:extLst>
      <p:ext uri="{BB962C8B-B14F-4D97-AF65-F5344CB8AC3E}">
        <p14:creationId xmlns:p14="http://schemas.microsoft.com/office/powerpoint/2010/main" val="226433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608443" y="803101"/>
          <a:ext cx="6094413" cy="342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5853588" imgH="3291750" progId="PowerPoint.Show.12">
                  <p:embed/>
                </p:oleObj>
              </mc:Choice>
              <mc:Fallback>
                <p:oleObj name="Presentation" r:id="rId2" imgW="5853588" imgH="3291750" progId="PowerPoint.Show.12">
                  <p:embed/>
                  <p:pic>
                    <p:nvPicPr>
                      <p:cNvPr id="2" name="Object 1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08443" y="803101"/>
                        <a:ext cx="6094413" cy="3427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4" descr="Image result for white powerpoint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674"/>
            <a:ext cx="12192000" cy="690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04" y="306097"/>
            <a:ext cx="2255850" cy="20516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58022" y="3421693"/>
            <a:ext cx="83109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Apologetics replaces lies with the truth.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58022" y="4807270"/>
            <a:ext cx="38763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Ephesians 4:13-15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64973" y="2675934"/>
            <a:ext cx="108270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In every society the king sends his people out to die for him and their country.  Jesus our King went out and died for His people.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45703" y="4933067"/>
            <a:ext cx="75007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and defeats our greatest enemy: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654636" y="4974051"/>
            <a:ext cx="20041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Death!</a:t>
            </a:r>
          </a:p>
        </p:txBody>
      </p:sp>
    </p:spTree>
    <p:extLst>
      <p:ext uri="{BB962C8B-B14F-4D97-AF65-F5344CB8AC3E}">
        <p14:creationId xmlns:p14="http://schemas.microsoft.com/office/powerpoint/2010/main" val="395006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608443" y="803101"/>
          <a:ext cx="6094413" cy="342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5853588" imgH="3291750" progId="PowerPoint.Show.12">
                  <p:embed/>
                </p:oleObj>
              </mc:Choice>
              <mc:Fallback>
                <p:oleObj name="Presentation" r:id="rId2" imgW="5853588" imgH="3291750" progId="PowerPoint.Show.12">
                  <p:embed/>
                  <p:pic>
                    <p:nvPicPr>
                      <p:cNvPr id="2" name="Object 1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08443" y="803101"/>
                        <a:ext cx="6094413" cy="3427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4" descr="Image result for white powerpoint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0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04" y="306097"/>
            <a:ext cx="2255850" cy="205169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76204" y="1459216"/>
            <a:ext cx="90268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1.  There is no scientific evidence for God.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799" y="3182713"/>
            <a:ext cx="108530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Can you weigh a chicken with a tape measure?</a:t>
            </a:r>
          </a:p>
        </p:txBody>
      </p:sp>
    </p:spTree>
    <p:extLst>
      <p:ext uri="{BB962C8B-B14F-4D97-AF65-F5344CB8AC3E}">
        <p14:creationId xmlns:p14="http://schemas.microsoft.com/office/powerpoint/2010/main" val="101140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608443" y="803101"/>
          <a:ext cx="6094413" cy="342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5853588" imgH="3291750" progId="PowerPoint.Show.12">
                  <p:embed/>
                </p:oleObj>
              </mc:Choice>
              <mc:Fallback>
                <p:oleObj name="Presentation" r:id="rId2" imgW="5853588" imgH="3291750" progId="PowerPoint.Show.12">
                  <p:embed/>
                  <p:pic>
                    <p:nvPicPr>
                      <p:cNvPr id="2" name="Object 1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08443" y="803101"/>
                        <a:ext cx="6094413" cy="3427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4" descr="Image result for white powerpoint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674"/>
            <a:ext cx="12192000" cy="690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04" y="306097"/>
            <a:ext cx="2255850" cy="20516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94362" y="3615738"/>
            <a:ext cx="7514237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Aharoni" panose="02010803020104030203" pitchFamily="2" charset="-79"/>
              </a:rPr>
              <a:t>God is not physical.  God is Spirit.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Aharoni" panose="02010803020104030203" pitchFamily="2" charset="-79"/>
              </a:rPr>
              <a:t>John J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haroni" panose="02010803020104030203" pitchFamily="2" charset="-79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replaces lies with the truth.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58022" y="4807270"/>
            <a:ext cx="38763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Ephesians 4:13-15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94362" y="2162864"/>
            <a:ext cx="90856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haroni" panose="02010803020104030203" pitchFamily="2" charset="-79"/>
              </a:rPr>
              <a:t>Science can only observe physical things…</a:t>
            </a:r>
          </a:p>
        </p:txBody>
      </p:sp>
    </p:spTree>
    <p:extLst>
      <p:ext uri="{BB962C8B-B14F-4D97-AF65-F5344CB8AC3E}">
        <p14:creationId xmlns:p14="http://schemas.microsoft.com/office/powerpoint/2010/main" val="425260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608443" y="803101"/>
          <a:ext cx="6094413" cy="342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5853588" imgH="3291750" progId="PowerPoint.Show.12">
                  <p:embed/>
                </p:oleObj>
              </mc:Choice>
              <mc:Fallback>
                <p:oleObj name="Presentation" r:id="rId2" imgW="5853588" imgH="3291750" progId="PowerPoint.Show.12">
                  <p:embed/>
                  <p:pic>
                    <p:nvPicPr>
                      <p:cNvPr id="2" name="Object 1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08443" y="803101"/>
                        <a:ext cx="6094413" cy="3427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4" descr="Image result for white powerpoint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674"/>
            <a:ext cx="12192000" cy="690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04" y="306097"/>
            <a:ext cx="2255850" cy="20516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58022" y="3421693"/>
            <a:ext cx="83109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Apologetics replaces lies with the truth.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58022" y="4807270"/>
            <a:ext cx="38763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Ephesians 4:13-15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58022" y="1740089"/>
            <a:ext cx="857415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haroni" panose="02010803020104030203" pitchFamily="2" charset="-79"/>
              </a:rPr>
              <a:t>Therefore, science doesn’t have the tools to say whether God exists or doesn’t exist.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76779" y="4400569"/>
            <a:ext cx="813036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It is like saying you can weigh a chicken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with a tape measure…</a:t>
            </a:r>
          </a:p>
        </p:txBody>
      </p:sp>
    </p:spTree>
    <p:extLst>
      <p:ext uri="{BB962C8B-B14F-4D97-AF65-F5344CB8AC3E}">
        <p14:creationId xmlns:p14="http://schemas.microsoft.com/office/powerpoint/2010/main" val="207384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608443" y="803101"/>
          <a:ext cx="6094413" cy="342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5853588" imgH="3291750" progId="PowerPoint.Show.12">
                  <p:embed/>
                </p:oleObj>
              </mc:Choice>
              <mc:Fallback>
                <p:oleObj name="Presentation" r:id="rId2" imgW="5853588" imgH="3291750" progId="PowerPoint.Show.12">
                  <p:embed/>
                  <p:pic>
                    <p:nvPicPr>
                      <p:cNvPr id="2" name="Object 1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08443" y="803101"/>
                        <a:ext cx="6094413" cy="3427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4" descr="Image result for white powerpoint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674"/>
            <a:ext cx="12192000" cy="690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04" y="306097"/>
            <a:ext cx="2255850" cy="20516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58022" y="3421693"/>
            <a:ext cx="83109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Apologetics replaces lies with the truth.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58022" y="4807270"/>
            <a:ext cx="38763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Ephesians 4:13-15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37023" y="2357793"/>
            <a:ext cx="79465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How can Jesus be the only way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35199" y="4034226"/>
            <a:ext cx="8905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To many, it is an issue of fairness.</a:t>
            </a:r>
          </a:p>
        </p:txBody>
      </p:sp>
    </p:spTree>
    <p:extLst>
      <p:ext uri="{BB962C8B-B14F-4D97-AF65-F5344CB8AC3E}">
        <p14:creationId xmlns:p14="http://schemas.microsoft.com/office/powerpoint/2010/main" val="424592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608443" y="803101"/>
          <a:ext cx="6094413" cy="342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5853588" imgH="3291750" progId="PowerPoint.Show.12">
                  <p:embed/>
                </p:oleObj>
              </mc:Choice>
              <mc:Fallback>
                <p:oleObj name="Presentation" r:id="rId2" imgW="5853588" imgH="3291750" progId="PowerPoint.Show.12">
                  <p:embed/>
                  <p:pic>
                    <p:nvPicPr>
                      <p:cNvPr id="2" name="Object 1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08443" y="803101"/>
                        <a:ext cx="6094413" cy="3427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4" descr="Image result for white powerpoint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674"/>
            <a:ext cx="12192000" cy="690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04" y="306097"/>
            <a:ext cx="2255850" cy="20516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58022" y="3421693"/>
            <a:ext cx="83109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Apologetics replaces lies with the truth.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58022" y="4807270"/>
            <a:ext cx="38763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Ephesians 4:13-15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08858" y="1178583"/>
            <a:ext cx="8892209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Greatest Person: (John 8:58-59).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Jesus talked about who He is, and His relationship with God the Father, more than any other subject.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If Jesus is the Creator of the Universe, then the question is solved.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Question: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“Who do you think Jesus is?”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94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608443" y="803101"/>
          <a:ext cx="6094413" cy="342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5853588" imgH="3291750" progId="PowerPoint.Show.12">
                  <p:embed/>
                </p:oleObj>
              </mc:Choice>
              <mc:Fallback>
                <p:oleObj name="Presentation" r:id="rId2" imgW="5853588" imgH="3291750" progId="PowerPoint.Show.12">
                  <p:embed/>
                  <p:pic>
                    <p:nvPicPr>
                      <p:cNvPr id="2" name="Object 1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08443" y="803101"/>
                        <a:ext cx="6094413" cy="3427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4" descr="Image result for white powerpoint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0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04" y="306097"/>
            <a:ext cx="2255850" cy="20516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79201" y="1717501"/>
            <a:ext cx="924731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Solved the Greatest Problem: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The human heart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(Jeremiah 17:9, Romans 6:23)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Sin is the only Christian doctrine that can be scientifically verified.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Sin brings an eternal punishment,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  who can solve it?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replaces lies with the truth.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742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608443" y="803101"/>
          <a:ext cx="6094413" cy="342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5853588" imgH="3291750" progId="PowerPoint.Show.12">
                  <p:embed/>
                </p:oleObj>
              </mc:Choice>
              <mc:Fallback>
                <p:oleObj name="Presentation" r:id="rId2" imgW="5853588" imgH="3291750" progId="PowerPoint.Show.12">
                  <p:embed/>
                  <p:pic>
                    <p:nvPicPr>
                      <p:cNvPr id="2" name="Object 1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08443" y="803101"/>
                        <a:ext cx="6094413" cy="3427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4" descr="Image result for white powerpoint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674"/>
            <a:ext cx="12192000" cy="690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04" y="306097"/>
            <a:ext cx="2255850" cy="20516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58022" y="3421693"/>
            <a:ext cx="83109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Apologetics replaces lies with the truth.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58022" y="4807270"/>
            <a:ext cx="38763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Ephesians 4:13-15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06423" y="1728922"/>
            <a:ext cx="9085577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with the Greatest Solution: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Every religion says you must 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do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something to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  earn God’s acceptance…Jesus says it’s 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done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  for you!</a:t>
            </a:r>
          </a:p>
        </p:txBody>
      </p:sp>
    </p:spTree>
    <p:extLst>
      <p:ext uri="{BB962C8B-B14F-4D97-AF65-F5344CB8AC3E}">
        <p14:creationId xmlns:p14="http://schemas.microsoft.com/office/powerpoint/2010/main" val="358048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608443" y="803101"/>
          <a:ext cx="6094413" cy="342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5853588" imgH="3291750" progId="PowerPoint.Show.12">
                  <p:embed/>
                </p:oleObj>
              </mc:Choice>
              <mc:Fallback>
                <p:oleObj name="Presentation" r:id="rId2" imgW="5853588" imgH="3291750" progId="PowerPoint.Show.12">
                  <p:embed/>
                  <p:pic>
                    <p:nvPicPr>
                      <p:cNvPr id="2" name="Object 1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08443" y="803101"/>
                        <a:ext cx="6094413" cy="3427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4" descr="Image result for white powerpoint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734"/>
            <a:ext cx="12192000" cy="690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04" y="306097"/>
            <a:ext cx="2255850" cy="20516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58022" y="3421693"/>
            <a:ext cx="83109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Apologetics replaces lies with the truth.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58022" y="4807270"/>
            <a:ext cx="38763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Ephesians 4:13-15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5786" y="1295754"/>
            <a:ext cx="9085577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with the Greatest Solution: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49D652-F2A7-4C5B-AA2D-8EECC2158C15}"/>
              </a:ext>
            </a:extLst>
          </p:cNvPr>
          <p:cNvSpPr txBox="1"/>
          <p:nvPr/>
        </p:nvSpPr>
        <p:spPr>
          <a:xfrm>
            <a:off x="2080260" y="1968356"/>
            <a:ext cx="89725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Karma vs. Gospel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In Hinduism, Karma teaches, “you did it- you pay for it.”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In Christianity, the Gospel teaches, “you did it- but Christ pays for it.”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- Stephen Neil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044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06BFDE"/>
      </a:accent6>
      <a:hlink>
        <a:srgbClr val="FBAE29"/>
      </a:hlink>
      <a:folHlink>
        <a:srgbClr val="EDC47E"/>
      </a:folHlink>
    </a:clrScheme>
    <a:fontScheme name="Gallery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387</Words>
  <Application>Microsoft Office PowerPoint</Application>
  <PresentationFormat>Widescreen</PresentationFormat>
  <Paragraphs>53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Baskerville Old Face</vt:lpstr>
      <vt:lpstr>Calibri</vt:lpstr>
      <vt:lpstr>Calibri Light</vt:lpstr>
      <vt:lpstr>Georgia</vt:lpstr>
      <vt:lpstr>Rockwell</vt:lpstr>
      <vt:lpstr>Gallery</vt:lpstr>
      <vt:lpstr>1_Office Theme</vt:lpstr>
      <vt:lpstr>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Aaron Wentz</dc:creator>
  <cp:lastModifiedBy>Aaron Wentz</cp:lastModifiedBy>
  <cp:revision>2</cp:revision>
  <dcterms:created xsi:type="dcterms:W3CDTF">2026-02-10T19:37:06Z</dcterms:created>
  <dcterms:modified xsi:type="dcterms:W3CDTF">2026-03-13T15:20:02Z</dcterms:modified>
</cp:coreProperties>
</file>