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43" r:id="rId2"/>
    <p:sldId id="260" r:id="rId3"/>
    <p:sldId id="261" r:id="rId4"/>
    <p:sldId id="262" r:id="rId5"/>
    <p:sldId id="263" r:id="rId6"/>
    <p:sldId id="258" r:id="rId7"/>
    <p:sldId id="268" r:id="rId8"/>
    <p:sldId id="755" r:id="rId9"/>
    <p:sldId id="270" r:id="rId10"/>
    <p:sldId id="756" r:id="rId11"/>
    <p:sldId id="271" r:id="rId12"/>
    <p:sldId id="272" r:id="rId13"/>
    <p:sldId id="273" r:id="rId14"/>
    <p:sldId id="7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49C8-BE97-94CF-3B18-C3E8D0187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52443-BFAB-BEF5-50A9-04452BBFF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4D6E5-B26E-E932-63C1-547D18C4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AF44-6E72-4F88-B403-4C3A481455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5A280-EFE5-F7FD-8902-782DDC6C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F6AB4-16CB-B457-2F52-88C6B257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4FFF-6957-4E29-9931-CEBBD2E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2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29C6-D98F-03AD-A323-64E220F0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47680-90F8-6A87-1273-63737F433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12086-1E73-028D-0B16-C0232E92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AF44-6E72-4F88-B403-4C3A481455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4E75F-016B-1CC9-1C30-F554C987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BD6A9-A33A-FF7F-D14F-9FC684A7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4FFF-6957-4E29-9931-CEBBD2E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3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FBD31-F7A9-2E97-0DD2-B35513928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58CDA-4480-A048-3127-F86725BAB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9351C-A00F-9255-E272-4367EE7C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AF44-6E72-4F88-B403-4C3A481455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FEB7E-2C60-3E3A-1EB0-FA6CAD7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1600-ED21-D374-5051-FE669BD7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4FFF-6957-4E29-9931-CEBBD2E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7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3532-4481-6F82-E9A6-404935CA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0640-0929-B2AB-34E0-F581CAA07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50D25-B78A-440A-5781-56BE879C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AF44-6E72-4F88-B403-4C3A481455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88933-078F-2FE4-B8DB-47718B93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BAE36-8C78-C998-06A3-33A51C64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4FFF-6957-4E29-9931-CEBBD2E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2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AE97-C6EA-3629-AC0F-4327E7A5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4C169-82F3-7ACF-D346-204B46041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C367B-8ED2-A5A5-7438-AFA8602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AF44-6E72-4F88-B403-4C3A481455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15E1E-5DAE-DA1C-8CF9-E2F3B378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F9B4B-9A26-6FED-9E55-08C4E3DE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4FFF-6957-4E29-9931-CEBBD2E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4D91-674D-681F-600D-CA66A921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78799-838C-E085-C3DE-957C4ACD2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7F001-6325-9A30-0E9C-492B1657E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E32FD-E880-34AF-741E-B842BDB3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AF44-6E72-4F88-B403-4C3A481455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B012-175F-15B6-B20B-12AA6918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48655-7EF9-F4D3-340B-CFE49461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4FFF-6957-4E29-9931-CEBBD2E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96D9-B47E-D9B8-2C3B-3134B980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60F7C-C766-DCB8-8A22-A5EAFB05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37555-93AB-1301-2C44-FEBA05810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08146-EE8D-757F-EC1D-9978FE90A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23524-90D5-CB17-6641-F944CF232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C27276-DCDF-71A4-A47A-1ED3DFF7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AF44-6E72-4F88-B403-4C3A481455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639B1-030A-7400-C409-D6BAF7A8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F380C-178B-F16F-1E00-B4A2E17F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4FFF-6957-4E29-9931-CEBBD2E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481B-6C96-C3F5-231F-C199F07C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9889F-D0B3-B11C-E6A5-5A761526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AF44-6E72-4F88-B403-4C3A481455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7201A-B548-A62F-1D7D-39F70E70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E5278-3102-23A8-B462-BE6E828D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4FFF-6957-4E29-9931-CEBBD2E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7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EC759-0188-0DD5-45E5-BBB53C85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AF44-6E72-4F88-B403-4C3A481455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C9FBC-BF66-6BDC-9C0A-98C89E96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7BCED-745F-89E6-53B0-9E30222F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4FFF-6957-4E29-9931-CEBBD2E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0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E6CC-8A43-F3CC-7BC3-CF859A7E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37E1-BCEE-56F4-9023-1B4E7F7D9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B75E0-CAB5-A030-E252-EE960307A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7DF70-5EC4-339A-A7AA-ACBB7A91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AF44-6E72-4F88-B403-4C3A481455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E83FB-2F5E-52D4-5919-76A207AC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FF0DC-633E-D3B9-8970-FE025938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4FFF-6957-4E29-9931-CEBBD2E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4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4057-4407-44EE-25DA-B948D62E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9A611-B77D-49F3-D4DB-A8A8F20E2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34B5D-2681-E05D-587D-4EEE47A1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D8D11-E0A3-6DFF-501C-BAE1E325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AF44-6E72-4F88-B403-4C3A481455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A295D-8288-A352-3EAA-41F2BC711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4569E-821D-3E75-1A67-511E9AA0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4FFF-6957-4E29-9931-CEBBD2E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2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19F12-F2CC-69F3-5A1A-E97C83B69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7741A-F06D-D906-E7B1-136DF78F2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EB6B6-89A4-F239-30B3-4E8F45321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54AF44-6E72-4F88-B403-4C3A481455F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B516B-E982-AD43-E234-3804A9A34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90602-13CF-1430-90D1-4F8E80AB2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04FFF-6957-4E29-9931-CEBBD2ECB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72" y="329146"/>
            <a:ext cx="4409255" cy="4010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822545-3F96-4445-B542-28EC2105DDFC}"/>
              </a:ext>
            </a:extLst>
          </p:cNvPr>
          <p:cNvSpPr txBox="1"/>
          <p:nvPr/>
        </p:nvSpPr>
        <p:spPr>
          <a:xfrm>
            <a:off x="1013790" y="4943060"/>
            <a:ext cx="1016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Class </a:t>
            </a:r>
            <a:r>
              <a:rPr lang="en-US" sz="4400" dirty="0">
                <a:solidFill>
                  <a:prstClr val="black"/>
                </a:solidFill>
                <a:latin typeface="Baskerville Old Face" panose="02020602080505020303" pitchFamily="18" charset="0"/>
              </a:rPr>
              <a:t>1A: Apologetics Can Change Your Life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98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F9BD9-68BD-76F1-6402-3423A59A0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2FA144E5-1CC7-5271-A552-FF2DB6CAE7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2FA144E5-1CC7-5271-A552-FF2DB6CAE7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E5E196B4-105E-1668-5FC3-DBB982F6F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81342-775E-F0D8-890F-EB7324153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213332"/>
            <a:ext cx="2255850" cy="2051696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E0B5CEE9-667E-0F74-A8F0-D3B6D46DC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209" y="2436682"/>
            <a:ext cx="8375282" cy="17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4400" b="1" dirty="0">
                <a:solidFill>
                  <a:schemeClr val="tx1"/>
                </a:solidFill>
                <a:latin typeface="Calibri Light" panose="020F0302020204030204" pitchFamily="34" charset="0"/>
              </a:rPr>
              <a:t>Lordship:</a:t>
            </a:r>
          </a:p>
          <a:p>
            <a:r>
              <a:rPr lang="en-US" altLang="en-US" sz="4400" b="1" dirty="0">
                <a:solidFill>
                  <a:schemeClr val="tx1"/>
                </a:solidFill>
                <a:latin typeface="Calibri Light" panose="020F0302020204030204" pitchFamily="34" charset="0"/>
              </a:rPr>
              <a:t>The Need to Talk</a:t>
            </a:r>
          </a:p>
          <a:p>
            <a:r>
              <a:rPr lang="en-US" altLang="en-US" sz="4400" b="1" dirty="0">
                <a:solidFill>
                  <a:schemeClr val="tx1"/>
                </a:solidFill>
                <a:latin typeface="Calibri Light" panose="020F0302020204030204" pitchFamily="34" charset="0"/>
              </a:rPr>
              <a:t>With gentleness and respect</a:t>
            </a:r>
            <a:r>
              <a:rPr lang="en-US" altLang="en-US" sz="4400" b="1" dirty="0">
                <a:solidFill>
                  <a:schemeClr val="bg1"/>
                </a:solidFill>
                <a:latin typeface="Calibri Light" panose="020F0302020204030204" pitchFamily="34" charset="0"/>
              </a:rPr>
              <a:t>”.    </a:t>
            </a:r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“...with respect”</a:t>
            </a:r>
          </a:p>
        </p:txBody>
      </p:sp>
    </p:spTree>
    <p:extLst>
      <p:ext uri="{BB962C8B-B14F-4D97-AF65-F5344CB8AC3E}">
        <p14:creationId xmlns:p14="http://schemas.microsoft.com/office/powerpoint/2010/main" val="20213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4" y="382654"/>
            <a:ext cx="2255850" cy="2051696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58557" y="1506744"/>
            <a:ext cx="9202890" cy="51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7988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8000"/>
              </a:lnSpc>
              <a:buClrTx/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5).  </a:t>
            </a:r>
            <a:r>
              <a:rPr lang="en-US" alt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Apologetics and Spiritual Warfare: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9110" y="2724305"/>
            <a:ext cx="8965753" cy="90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66269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libri Light" panose="020F0302020204030204" pitchFamily="34" charset="0"/>
              </a:rPr>
              <a:t>It is not just humans and God that exist.  We have an enemy.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89110" y="4490011"/>
            <a:ext cx="7541785" cy="90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66269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libri Light" panose="020F0302020204030204" pitchFamily="34" charset="0"/>
              </a:rPr>
              <a:t>Satan's strategy is clearly seen in the book of Genesis 3:1-5.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B3365-6986-4F5E-8FC6-4DB00375EAB1}"/>
              </a:ext>
            </a:extLst>
          </p:cNvPr>
          <p:cNvSpPr txBox="1"/>
          <p:nvPr/>
        </p:nvSpPr>
        <p:spPr>
          <a:xfrm>
            <a:off x="2320650" y="1470323"/>
            <a:ext cx="109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2045" y="1391208"/>
            <a:ext cx="87271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Satan's strategy is clearly seen in the</a:t>
            </a:r>
          </a:p>
          <a:p>
            <a:pPr>
              <a:buClr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book of Genesis 3:1-5: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5698" y="3372621"/>
            <a:ext cx="92563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1).  Started with an idea.</a:t>
            </a:r>
          </a:p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2).  Challenged the Word of God.</a:t>
            </a:r>
          </a:p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3).  Spiritual warfare begins as the battle </a:t>
            </a:r>
          </a:p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of ideas.</a:t>
            </a:r>
          </a:p>
          <a:p>
            <a:pPr marL="742950" indent="-742950">
              <a:buFont typeface="+mj-lt"/>
              <a:buAutoNum type="alphaLcParenR"/>
            </a:pPr>
            <a:endParaRPr lang="en-US" sz="3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" y="0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08858" y="2035353"/>
            <a:ext cx="8861290" cy="90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How the devil murders: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6897" y="3395799"/>
            <a:ext cx="85305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Calibri Light" panose="020F0302020204030204" pitchFamily="34" charset="0"/>
              </a:rPr>
              <a:t>By having people believe a lie, he has </a:t>
            </a:r>
          </a:p>
          <a:p>
            <a:r>
              <a:rPr lang="en-US" sz="4400" b="1" dirty="0">
                <a:latin typeface="Calibri Light" panose="020F0302020204030204" pitchFamily="34" charset="0"/>
              </a:rPr>
              <a:t>murdered them for all eternity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114" y="3729645"/>
            <a:ext cx="1406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0FF5C-CD7A-CE56-4B57-6C23A31B0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AC8BBC40-0F91-E835-0B8C-B215DE952F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C8BBC40-0F91-E835-0B8C-B215DE952F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783031E7-70D5-7CDF-637B-296A215C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86E7F7-8510-7CEF-FAE5-2EE9CAE78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34B9A0D0-8113-1885-04AD-1606CED99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858" y="2035353"/>
            <a:ext cx="8861290" cy="90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How does apologetics then help conquer spiritual warfare?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FB4862-2744-86C9-2844-ED921D75DAC6}"/>
              </a:ext>
            </a:extLst>
          </p:cNvPr>
          <p:cNvSpPr/>
          <p:nvPr/>
        </p:nvSpPr>
        <p:spPr>
          <a:xfrm>
            <a:off x="2708858" y="3905885"/>
            <a:ext cx="9006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latin typeface="Calibri Light" panose="020F0302020204030204" pitchFamily="34" charset="0"/>
              </a:rPr>
              <a:t>Apologetics replaces lies with the truth!</a:t>
            </a:r>
            <a:endParaRPr lang="en-US" sz="44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3F8FA-6FF3-6A7F-76A8-D8F62ACB0575}"/>
              </a:ext>
            </a:extLst>
          </p:cNvPr>
          <p:cNvSpPr/>
          <p:nvPr/>
        </p:nvSpPr>
        <p:spPr>
          <a:xfrm>
            <a:off x="2906532" y="4533782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" y="357931"/>
            <a:ext cx="2255850" cy="205169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56" y="3085499"/>
            <a:ext cx="4310003" cy="323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6512" y="1890182"/>
            <a:ext cx="2792688" cy="374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2000"/>
              </a:lnSpc>
              <a:buClrTx/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Introduction to Apologetics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66933" y="189885"/>
            <a:ext cx="9939721" cy="165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2000"/>
              </a:lnSpc>
              <a:buClrTx/>
              <a:buFontTx/>
              <a:buNone/>
            </a:pPr>
            <a:r>
              <a:rPr lang="en-US" altLang="en-US" sz="4353" b="1" dirty="0">
                <a:solidFill>
                  <a:srgbClr val="FFFFFF"/>
                </a:solidFill>
                <a:latin typeface="Calibri" panose="020F0502020204030204" pitchFamily="34" charset="0"/>
              </a:rPr>
              <a:t>Apologetics Can Change Your Life: Class 1A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1914" y="2838616"/>
            <a:ext cx="8287469" cy="49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66269" rIns="81612" bIns="40806"/>
          <a:lstStyle>
            <a:lvl1pPr marL="214313" indent="-214313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FFFFFF"/>
              </a:buClr>
              <a:buSzPct val="36000"/>
              <a:buFont typeface="Times New Roman" panose="02020603050405020304" pitchFamily="18" charset="0"/>
              <a:buBlip>
                <a:blip r:embed="rId7"/>
              </a:buBlip>
            </a:pPr>
            <a:r>
              <a:rPr lang="en-US" altLang="en-US" sz="4800" b="1" dirty="0">
                <a:solidFill>
                  <a:schemeClr val="tx1"/>
                </a:solidFill>
                <a:latin typeface="Calibri Light" panose="020F0302020204030204" pitchFamily="34" charset="0"/>
              </a:rPr>
              <a:t>Confident growth in the Christian faith.</a:t>
            </a:r>
          </a:p>
        </p:txBody>
      </p:sp>
    </p:spTree>
    <p:extLst>
      <p:ext uri="{BB962C8B-B14F-4D97-AF65-F5344CB8AC3E}">
        <p14:creationId xmlns:p14="http://schemas.microsoft.com/office/powerpoint/2010/main" val="11121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6" y="345757"/>
            <a:ext cx="2255850" cy="205169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63" y="2003207"/>
            <a:ext cx="3315275" cy="428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89069" y="2743209"/>
            <a:ext cx="7707332" cy="10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69534" rIns="81612" bIns="40806"/>
          <a:lstStyle>
            <a:lvl1pPr marL="214313" indent="-214313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FFFFFF"/>
              </a:buClr>
              <a:buSzPct val="32000"/>
              <a:buFont typeface="Times New Roman" panose="02020603050405020304" pitchFamily="18" charset="0"/>
              <a:buBlip>
                <a:blip r:embed="rId7"/>
              </a:buBlip>
            </a:pPr>
            <a:r>
              <a:rPr lang="en-US" altLang="en-US" sz="4800" b="1" dirty="0">
                <a:solidFill>
                  <a:schemeClr val="tx1"/>
                </a:solidFill>
                <a:latin typeface="Calibri Light" panose="020F0302020204030204" pitchFamily="34" charset="0"/>
              </a:rPr>
              <a:t>Confident growth as a Christian to share Christ with others.</a:t>
            </a:r>
          </a:p>
        </p:txBody>
      </p:sp>
      <p:pic>
        <p:nvPicPr>
          <p:cNvPr id="4" name="Picture 3" descr="Two people posing for a picture&#10;&#10;Description automatically generated">
            <a:extLst>
              <a:ext uri="{FF2B5EF4-FFF2-40B4-BE49-F238E27FC236}">
                <a16:creationId xmlns:a16="http://schemas.microsoft.com/office/drawing/2014/main" id="{BBA30E89-C0F5-484A-AAD9-CB66C35CB7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38" y="1536855"/>
            <a:ext cx="3801506" cy="47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59106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8858" y="1867398"/>
            <a:ext cx="8457590" cy="141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buClrTx/>
            </a:pPr>
            <a:r>
              <a:rPr lang="en-US" altLang="en-US" sz="4400" b="1" dirty="0">
                <a:latin typeface="Calibri" panose="020F0502020204030204" pitchFamily="34" charset="0"/>
              </a:rPr>
              <a:t>1).  Dr. Norman Geisler's definition of apologetics: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504" y="3707745"/>
            <a:ext cx="12091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i="1" dirty="0">
                <a:latin typeface="Calibri Light" panose="020F0302020204030204" pitchFamily="34" charset="0"/>
              </a:rPr>
              <a:t>“It's opening the door, clearing the rubble, </a:t>
            </a:r>
          </a:p>
          <a:p>
            <a:pPr algn="ctr"/>
            <a:r>
              <a:rPr lang="en-US" altLang="en-US" sz="4800" b="1" i="1" dirty="0">
                <a:latin typeface="Calibri Light" panose="020F0302020204030204" pitchFamily="34" charset="0"/>
              </a:rPr>
              <a:t>and getting rid of the hurdles, </a:t>
            </a:r>
          </a:p>
          <a:p>
            <a:pPr algn="ctr"/>
            <a:r>
              <a:rPr lang="en-US" altLang="en-US" sz="4800" b="1" i="1" dirty="0">
                <a:latin typeface="Calibri Light" panose="020F0302020204030204" pitchFamily="34" charset="0"/>
              </a:rPr>
              <a:t>so people can come to Christ.”</a:t>
            </a:r>
            <a:endParaRPr lang="en-US" sz="4800" b="1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542"/>
            <a:ext cx="12390783" cy="692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9" y="393542"/>
            <a:ext cx="2255850" cy="2051696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6208" y="2854797"/>
            <a:ext cx="3977468" cy="51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7988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8000"/>
              </a:lnSpc>
              <a:buClr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Positive</a:t>
            </a:r>
            <a:r>
              <a:rPr lang="en-US" altLang="en-US" sz="2902" b="1" dirty="0">
                <a:solidFill>
                  <a:schemeClr val="tx1"/>
                </a:solidFill>
                <a:latin typeface="Calibri" panose="020F0502020204030204" pitchFamily="34" charset="0"/>
              </a:rPr>
              <a:t>:  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31777" y="2846788"/>
            <a:ext cx="8642171" cy="90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66269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Calibri Light" panose="020F0302020204030204" pitchFamily="34" charset="0"/>
              </a:rPr>
              <a:t>Helps people see the need for Jesus.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601" y="4154461"/>
            <a:ext cx="2471254" cy="755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buClr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</a:rPr>
              <a:t>Negative: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1777" y="4097008"/>
            <a:ext cx="82875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b="1" dirty="0">
                <a:latin typeface="Calibri Light" panose="020F0302020204030204" pitchFamily="34" charset="0"/>
              </a:rPr>
              <a:t>Often we have to go on the defense to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35215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3" y="313648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6216" y="1369724"/>
            <a:ext cx="8984973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buClrTx/>
              <a:buFontTx/>
              <a:buNone/>
            </a:pPr>
            <a:r>
              <a:rPr lang="en-US" altLang="en-US" sz="4000" b="1" dirty="0">
                <a:latin typeface="Calibri" panose="020F0502020204030204" pitchFamily="34" charset="0"/>
              </a:rPr>
              <a:t>2.  A major challenge in the East and our world to Christian values: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96216" y="2680343"/>
            <a:ext cx="7569535" cy="59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72798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Islam: 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Submit</a:t>
            </a:r>
          </a:p>
          <a:p>
            <a:pPr>
              <a:buClr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They teach- </a:t>
            </a:r>
            <a:endParaRPr lang="en-US" altLang="en-US" sz="4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CFF55-A9F4-40F1-983B-578E7B43E333}"/>
              </a:ext>
            </a:extLst>
          </p:cNvPr>
          <p:cNvSpPr txBox="1"/>
          <p:nvPr/>
        </p:nvSpPr>
        <p:spPr>
          <a:xfrm>
            <a:off x="2656966" y="4047761"/>
            <a:ext cx="79265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/>
              <a:t> Jesus didn’t die on the cross.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/>
              <a:t> Jesus is not God.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/>
              <a:t> Deny Trinity</a:t>
            </a:r>
          </a:p>
        </p:txBody>
      </p:sp>
    </p:spTree>
    <p:extLst>
      <p:ext uri="{BB962C8B-B14F-4D97-AF65-F5344CB8AC3E}">
        <p14:creationId xmlns:p14="http://schemas.microsoft.com/office/powerpoint/2010/main" val="6968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6" y="319350"/>
            <a:ext cx="2255850" cy="2051696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55228" y="2043916"/>
            <a:ext cx="8205416" cy="94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7988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8000"/>
              </a:lnSpc>
              <a:buClr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3).  The Bible’s answer to the challenges we face as Christians: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20926" y="3950679"/>
            <a:ext cx="8506583" cy="106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4000" b="1" u="sng" dirty="0">
                <a:solidFill>
                  <a:schemeClr val="tx1"/>
                </a:solidFill>
                <a:latin typeface="Calibri Light" panose="020F0302020204030204" pitchFamily="34" charset="0"/>
              </a:rPr>
              <a:t>Philippians 1:7</a:t>
            </a:r>
            <a:r>
              <a:rPr lang="en-US" altLang="en-US" sz="4000" b="1" dirty="0">
                <a:solidFill>
                  <a:schemeClr val="tx1"/>
                </a:solidFill>
                <a:latin typeface="Calibri Light" panose="020F0302020204030204" pitchFamily="34" charset="0"/>
              </a:rPr>
              <a:t> – Gk. “Apologia” which means to give an answer, or, a defense.</a:t>
            </a:r>
          </a:p>
        </p:txBody>
      </p:sp>
    </p:spTree>
    <p:extLst>
      <p:ext uri="{BB962C8B-B14F-4D97-AF65-F5344CB8AC3E}">
        <p14:creationId xmlns:p14="http://schemas.microsoft.com/office/powerpoint/2010/main" val="33515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434EA-38AF-27A6-E52D-05C779637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606681C2-5735-E0AC-AF4E-9FB3FF63F7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06681C2-5735-E0AC-AF4E-9FB3FF63F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BE0FDD1F-A470-8F01-D41E-975FABAA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2B4E5-A05B-4222-B6A8-A3226B773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6" y="319350"/>
            <a:ext cx="2255850" cy="2051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F17C7-D4CD-E825-220F-BA5B76702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82" y="1379704"/>
            <a:ext cx="5190836" cy="44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213332"/>
            <a:ext cx="2255850" cy="2051696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24118" y="2565991"/>
            <a:ext cx="8375282" cy="17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4400" b="1" u="sng" dirty="0">
                <a:solidFill>
                  <a:schemeClr val="tx1"/>
                </a:solidFill>
                <a:latin typeface="Calibri Light" panose="020F0302020204030204" pitchFamily="34" charset="0"/>
              </a:rPr>
              <a:t>1 Peter 3:15</a:t>
            </a:r>
            <a:r>
              <a:rPr lang="en-US" altLang="en-US" sz="4400" b="1" dirty="0">
                <a:solidFill>
                  <a:schemeClr val="tx1"/>
                </a:solidFill>
                <a:latin typeface="Calibri Light" panose="020F0302020204030204" pitchFamily="34" charset="0"/>
              </a:rPr>
              <a:t> – An Answer, (Defense), “Apologia”</a:t>
            </a:r>
            <a:r>
              <a:rPr lang="en-US" altLang="en-US" sz="4400" b="1" dirty="0">
                <a:solidFill>
                  <a:schemeClr val="bg1"/>
                </a:solidFill>
                <a:latin typeface="Calibri Light" panose="020F0302020204030204" pitchFamily="34" charset="0"/>
              </a:rPr>
              <a:t>”.    </a:t>
            </a:r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“...with respect”</a:t>
            </a:r>
          </a:p>
        </p:txBody>
      </p:sp>
    </p:spTree>
    <p:extLst>
      <p:ext uri="{BB962C8B-B14F-4D97-AF65-F5344CB8AC3E}">
        <p14:creationId xmlns:p14="http://schemas.microsoft.com/office/powerpoint/2010/main" val="22813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Baskerville Old Face</vt:lpstr>
      <vt:lpstr>Calibri</vt:lpstr>
      <vt:lpstr>Calibri Light</vt:lpstr>
      <vt:lpstr>Times New Roman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Wentz</dc:creator>
  <cp:lastModifiedBy>Aaron Wentz</cp:lastModifiedBy>
  <cp:revision>1</cp:revision>
  <dcterms:created xsi:type="dcterms:W3CDTF">2026-03-13T15:18:09Z</dcterms:created>
  <dcterms:modified xsi:type="dcterms:W3CDTF">2026-03-13T15:19:07Z</dcterms:modified>
</cp:coreProperties>
</file>